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5"/>
  </p:notesMasterIdLst>
  <p:sldIdLst>
    <p:sldId id="256" r:id="rId2"/>
    <p:sldId id="268" r:id="rId3"/>
    <p:sldId id="269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9B84B"/>
    <a:srgbClr val="06048C"/>
    <a:srgbClr val="44546A"/>
    <a:srgbClr val="0C0F14"/>
    <a:srgbClr val="E36E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24"/>
    <p:restoredTop sz="96197"/>
  </p:normalViewPr>
  <p:slideViewPr>
    <p:cSldViewPr snapToGrid="0" snapToObjects="1">
      <p:cViewPr varScale="1">
        <p:scale>
          <a:sx n="127" d="100"/>
          <a:sy n="127" d="100"/>
        </p:scale>
        <p:origin x="64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C75D42-491F-6B4F-AACB-3CABD2DE29AD}" type="datetimeFigureOut">
              <a:rPr lang="es-CL" smtClean="0"/>
              <a:t>06-01-26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E53620-0D33-1140-A877-D75363C5582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69121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060A6-B558-F34E-A4FD-A4D364680E2B}" type="datetime1">
              <a:rPr lang="es-CL" smtClean="0"/>
              <a:t>06-01-26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F6A99-A332-C74C-A0E2-A0FCFB38401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4915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E398D-B83C-5249-BB8E-FB86C7D38B4D}" type="datetime1">
              <a:rPr lang="es-CL" smtClean="0"/>
              <a:t>06-01-26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F6A99-A332-C74C-A0E2-A0FCFB38401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0994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656CA-FE77-5B44-A742-F42AB47D9E76}" type="datetime1">
              <a:rPr lang="es-CL" smtClean="0"/>
              <a:t>06-01-26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F6A99-A332-C74C-A0E2-A0FCFB38401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65247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C9C3F-FD1E-2249-819B-8E27C7604681}" type="datetime1">
              <a:rPr lang="es-CL" smtClean="0"/>
              <a:t>06-01-26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F6A99-A332-C74C-A0E2-A0FCFB38401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0484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3E24-35C9-2F4F-95EA-29D61C7B2135}" type="datetime1">
              <a:rPr lang="es-CL" smtClean="0"/>
              <a:t>06-01-26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F6A99-A332-C74C-A0E2-A0FCFB38401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51277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C674D-D584-AB46-B267-F27606883580}" type="datetime1">
              <a:rPr lang="es-CL" smtClean="0"/>
              <a:t>06-01-26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F6A99-A332-C74C-A0E2-A0FCFB38401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81330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D7950-2A43-EA40-B364-ACD9E730850E}" type="datetime1">
              <a:rPr lang="es-CL" smtClean="0"/>
              <a:t>06-01-26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F6A99-A332-C74C-A0E2-A0FCFB38401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09771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292FC-D38B-2E42-9325-055F6EC238B5}" type="datetime1">
              <a:rPr lang="es-CL" smtClean="0"/>
              <a:t>06-01-26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F6A99-A332-C74C-A0E2-A0FCFB38401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33429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9138F-ECCF-4B4C-A57E-CF688226BC19}" type="datetime1">
              <a:rPr lang="es-CL" smtClean="0"/>
              <a:t>06-01-26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F6A99-A332-C74C-A0E2-A0FCFB38401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12212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01610-C133-6143-B9E2-93644EEB9607}" type="datetime1">
              <a:rPr lang="es-CL" smtClean="0"/>
              <a:t>06-01-26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F6A99-A332-C74C-A0E2-A0FCFB38401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8397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61249-A562-F749-ADEE-ED9DC2A0EF74}" type="datetime1">
              <a:rPr lang="es-CL" smtClean="0"/>
              <a:t>06-01-26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F6A99-A332-C74C-A0E2-A0FCFB38401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93887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217A41-2F07-1D4A-9208-A1720C1C54DC}" type="datetime1">
              <a:rPr lang="es-CL" smtClean="0"/>
              <a:t>06-01-26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FF6A99-A332-C74C-A0E2-A0FCFB38401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41690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9E7CD0DF-1464-864B-9ABE-A9950693C1A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5109" y="1861947"/>
            <a:ext cx="2901950" cy="3134106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67901356-72AF-C848-995C-A882049D53A0}"/>
              </a:ext>
            </a:extLst>
          </p:cNvPr>
          <p:cNvSpPr txBox="1"/>
          <p:nvPr/>
        </p:nvSpPr>
        <p:spPr>
          <a:xfrm>
            <a:off x="4236419" y="2705725"/>
            <a:ext cx="540067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  <a:p>
            <a:r>
              <a:rPr lang="es-C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Subtítulo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9E9D0AAC-D634-F342-8905-DC3F77885BEF}"/>
              </a:ext>
            </a:extLst>
          </p:cNvPr>
          <p:cNvSpPr txBox="1"/>
          <p:nvPr/>
        </p:nvSpPr>
        <p:spPr>
          <a:xfrm>
            <a:off x="4236418" y="5244069"/>
            <a:ext cx="54006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Enero 2026</a:t>
            </a:r>
          </a:p>
        </p:txBody>
      </p:sp>
    </p:spTree>
    <p:extLst>
      <p:ext uri="{BB962C8B-B14F-4D97-AF65-F5344CB8AC3E}">
        <p14:creationId xmlns:p14="http://schemas.microsoft.com/office/powerpoint/2010/main" val="1074587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uadroTexto 12">
            <a:extLst>
              <a:ext uri="{FF2B5EF4-FFF2-40B4-BE49-F238E27FC236}">
                <a16:creationId xmlns:a16="http://schemas.microsoft.com/office/drawing/2014/main" id="{AF614CA9-9905-674C-BE1B-A51FC845E2F1}"/>
              </a:ext>
            </a:extLst>
          </p:cNvPr>
          <p:cNvSpPr txBox="1"/>
          <p:nvPr/>
        </p:nvSpPr>
        <p:spPr>
          <a:xfrm>
            <a:off x="596101" y="763266"/>
            <a:ext cx="426376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4000" b="1" dirty="0">
                <a:solidFill>
                  <a:srgbClr val="041B9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  <a:p>
            <a:r>
              <a:rPr lang="es-CL" sz="2000" dirty="0">
                <a:solidFill>
                  <a:srgbClr val="041B9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Subtítulo</a:t>
            </a:r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35CF5FC4-5E06-3642-BF64-6DF4E2FADF8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62402" y="767959"/>
            <a:ext cx="3175000" cy="698500"/>
          </a:xfrm>
          <a:prstGeom prst="rect">
            <a:avLst/>
          </a:prstGeom>
        </p:spPr>
      </p:pic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6EC66002-68EF-5746-9CF4-0C719983F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F6A99-A332-C74C-A0E2-A0FCFB384017}" type="slidenum">
              <a:rPr lang="es-CL" smtClean="0"/>
              <a:t>2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41824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F9EF82-EA15-9A4F-FEA2-E31B549D2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A1C2BE4-CE9C-4C02-D053-8EC797CD36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3923986-7839-8B96-44CE-DC8A20835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F6A99-A332-C74C-A0E2-A0FCFB384017}" type="slidenum">
              <a:rPr lang="es-CL" smtClean="0"/>
              <a:t>3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523427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1645</TotalTime>
  <Words>8</Words>
  <Application>Microsoft Macintosh PowerPoint</Application>
  <PresentationFormat>Panorámica</PresentationFormat>
  <Paragraphs>7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jean fanny cristina taucare (jean.taucare)</dc:creator>
  <cp:lastModifiedBy>Office</cp:lastModifiedBy>
  <cp:revision>50</cp:revision>
  <dcterms:created xsi:type="dcterms:W3CDTF">2025-02-21T18:36:23Z</dcterms:created>
  <dcterms:modified xsi:type="dcterms:W3CDTF">2026-01-06T17:11:02Z</dcterms:modified>
</cp:coreProperties>
</file>